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555" y="-55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722530"/>
            <a:ext cx="480131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清掃用具</a:t>
            </a:r>
            <a:endParaRPr lang="en-US" altLang="ja-JP" sz="15000" dirty="0"/>
          </a:p>
          <a:p>
            <a:r>
              <a:rPr lang="ja-JP" altLang="en-US" sz="15000" dirty="0" smtClean="0"/>
              <a:t>入れ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3715" y="736165"/>
            <a:ext cx="480131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清掃用具</a:t>
            </a:r>
            <a:endParaRPr lang="en-US" altLang="ja-JP" sz="15000" dirty="0" smtClean="0"/>
          </a:p>
          <a:p>
            <a:r>
              <a:rPr lang="ja-JP" altLang="en-US" sz="15000" dirty="0" smtClean="0"/>
              <a:t>入れ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グループ化 116"/>
          <p:cNvGrpSpPr/>
          <p:nvPr/>
        </p:nvGrpSpPr>
        <p:grpSpPr>
          <a:xfrm>
            <a:off x="593685" y="1892660"/>
            <a:ext cx="5601453" cy="6192851"/>
            <a:chOff x="4664968" y="4221088"/>
            <a:chExt cx="2160240" cy="2388317"/>
          </a:xfrm>
        </p:grpSpPr>
        <p:sp>
          <p:nvSpPr>
            <p:cNvPr id="118" name="円/楕円 117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9" name="グループ化 118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172" name="角丸四角形 171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3" name="グループ化 172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225" name="台形 224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台形 225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" name="台形 226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台形 227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台形 228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台形 229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台形 230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4" name="グループ化 173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77" name="台形 176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台形 177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台形 178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台形 219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台形 220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台形 221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台形 222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台形 223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5" name="片側の 2 つの角を丸めた四角形 174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片側の 2 つの角を丸めた四角形 175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152" name="グループ化 151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165" name="台形 164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台形 165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台形 166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" name="台形 167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" name="台形 168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台形 169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台形 170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6" name="グループ化 155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157" name="台形 156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台形 157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台形 158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台形 159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台形 160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台形 161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台形 162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台形 163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3" name="角丸四角形 152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片側の 2 つの角を丸めた四角形 153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147" name="片側の 2 つの角を丸めた四角形 146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片側の 2 つの角を丸めた四角形 147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片側の 2 つの角を丸めた四角形 148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円/楕円 150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2" name="グループ化 121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127" name="グループ化 126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130" name="グループ化 129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140" name="台形 139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台形 140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" name="台形 141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台形 142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" name="台形 143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台形 144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" name="台形 145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1" name="グループ化 130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132" name="台形 131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台形 132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台形 133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台形 134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台形 135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" name="台形 136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台形 137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" name="台形 138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8" name="角丸四角形 127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片側の 2 つの角を丸めた四角形 128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124" name="ドーナツ 123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台形 124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角丸四角形 125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088384"/>
            <a:ext cx="6858000" cy="329320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清掃用具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sz="10400" dirty="0" smtClean="0"/>
              <a:t>入れ</a:t>
            </a:r>
            <a:endParaRPr lang="ja-JP" altLang="en-US" sz="104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1462443" y="1470933"/>
            <a:ext cx="3863938" cy="4271888"/>
            <a:chOff x="4664968" y="4221088"/>
            <a:chExt cx="2160240" cy="2388317"/>
          </a:xfrm>
        </p:grpSpPr>
        <p:sp>
          <p:nvSpPr>
            <p:cNvPr id="44" name="円/楕円 43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99" name="角丸四角形 98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0" name="グループ化 99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52" name="台形 151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台形 152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台形 153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台形 154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台形 157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1" name="グループ化 100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44" name="台形 143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台形 144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台形 145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2" name="片側の 2 つの角を丸めた四角形 141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片側の 2 つの角を丸めた四角形 142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79" name="グループ化 78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82" name="グループ化 81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92" name="台形 91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台形 92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台形 93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台形 96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台形 97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84" name="台形 83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台形 84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台形 85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台形 87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台形 89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台形 90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0" name="角丸四角形 79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片側の 2 つの角を丸めた四角形 80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74" name="片側の 2 つの角を丸めた四角形 73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片側の 2 つの角を丸めた四角形 75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57" name="グループ化 56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67" name="台形 66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台形 67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台形 68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台形 69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台形 71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台形 72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59" name="台形 58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台形 59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台形 60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台形 62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台形 63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台形 64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台形 65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5" name="角丸四角形 54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片側の 2 つの角を丸めた四角形 55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50" name="ドーナツ 49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台形 51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421515"/>
            <a:ext cx="6858000" cy="329320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清掃用具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sz="10400" dirty="0" smtClean="0"/>
              <a:t>入れ</a:t>
            </a:r>
            <a:endParaRPr lang="ja-JP" altLang="en-US" sz="104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52500"/>
            <a:ext cx="685799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整理整頓で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お願いします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1828204" y="2583837"/>
            <a:ext cx="3132416" cy="3463132"/>
            <a:chOff x="4664968" y="4221088"/>
            <a:chExt cx="2160240" cy="2388317"/>
          </a:xfrm>
        </p:grpSpPr>
        <p:sp>
          <p:nvSpPr>
            <p:cNvPr id="45" name="円/楕円 44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6" name="グループ化 45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101" name="角丸四角形 100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2" name="グループ化 101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54" name="台形 153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台形 154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台形 157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台形 158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台形 159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46" name="台形 145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台形 151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台形 152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" name="片側の 2 つの角を丸めた四角形 143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片側の 2 つの角を丸めた四角形 144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84" name="グループ化 83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94" name="台形 93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台形 96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台形 97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台形 98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" name="台形 99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86" name="台形 85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台形 87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台形 89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台形 90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台形 91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台形 92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2" name="角丸四角形 81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片側の 2 つの角を丸めた四角形 82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76" name="片側の 2 つの角を丸めた四角形 75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59" name="グループ化 58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69" name="台形 68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台形 69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台形 71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台形 72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台形 73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" name="台形 74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61" name="台形 60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台形 62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台形 63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台形 64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台形 65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台形 66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台形 67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" name="角丸四角形 56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片側の 2 つの角を丸めた四角形 57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51" name="ドーナツ 50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台形 51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421515"/>
            <a:ext cx="6858000" cy="329320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清掃用具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sz="10400" dirty="0" smtClean="0"/>
              <a:t>入れ</a:t>
            </a:r>
            <a:endParaRPr lang="ja-JP" altLang="en-US" sz="104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52500"/>
            <a:ext cx="685799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使った後は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元</a:t>
            </a:r>
            <a:r>
              <a:rPr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場所</a:t>
            </a:r>
            <a:r>
              <a:rPr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に戻して</a:t>
            </a:r>
            <a:endParaRPr kumimoji="1" lang="ja-JP" altLang="en-US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1828204" y="2583837"/>
            <a:ext cx="3132416" cy="3463132"/>
            <a:chOff x="4664968" y="4221088"/>
            <a:chExt cx="2160240" cy="2388317"/>
          </a:xfrm>
        </p:grpSpPr>
        <p:sp>
          <p:nvSpPr>
            <p:cNvPr id="45" name="円/楕円 44"/>
            <p:cNvSpPr/>
            <p:nvPr/>
          </p:nvSpPr>
          <p:spPr>
            <a:xfrm>
              <a:off x="4664968" y="4423630"/>
              <a:ext cx="2160240" cy="2160240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6" name="グループ化 45"/>
            <p:cNvGrpSpPr/>
            <p:nvPr/>
          </p:nvGrpSpPr>
          <p:grpSpPr>
            <a:xfrm rot="10800000">
              <a:off x="5089498" y="4221088"/>
              <a:ext cx="647390" cy="2388317"/>
              <a:chOff x="5089498" y="4221088"/>
              <a:chExt cx="647390" cy="2388317"/>
            </a:xfrm>
          </p:grpSpPr>
          <p:sp>
            <p:nvSpPr>
              <p:cNvPr id="101" name="角丸四角形 100"/>
              <p:cNvSpPr/>
              <p:nvPr/>
            </p:nvSpPr>
            <p:spPr>
              <a:xfrm>
                <a:off x="5385048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2" name="グループ化 101"/>
              <p:cNvGrpSpPr/>
              <p:nvPr/>
            </p:nvGrpSpPr>
            <p:grpSpPr>
              <a:xfrm>
                <a:off x="5131357" y="6346262"/>
                <a:ext cx="563672" cy="236091"/>
                <a:chOff x="8436210" y="3480941"/>
                <a:chExt cx="529083" cy="236091"/>
              </a:xfrm>
              <a:solidFill>
                <a:srgbClr val="00B050"/>
              </a:solidFill>
            </p:grpSpPr>
            <p:sp>
              <p:nvSpPr>
                <p:cNvPr id="154" name="台形 153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台形 154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台形 155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台形 156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台形 157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9" name="台形 158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台形 159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>
                <a:off x="5089498" y="6373314"/>
                <a:ext cx="647390" cy="236091"/>
                <a:chOff x="8436210" y="3480941"/>
                <a:chExt cx="607664" cy="236091"/>
              </a:xfrm>
              <a:solidFill>
                <a:srgbClr val="00B050"/>
              </a:solidFill>
            </p:grpSpPr>
            <p:sp>
              <p:nvSpPr>
                <p:cNvPr id="146" name="台形 145"/>
                <p:cNvSpPr/>
                <p:nvPr/>
              </p:nvSpPr>
              <p:spPr>
                <a:xfrm>
                  <a:off x="843621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台形 146"/>
                <p:cNvSpPr/>
                <p:nvPr/>
              </p:nvSpPr>
              <p:spPr>
                <a:xfrm>
                  <a:off x="8514791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>
                  <a:off x="8595753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>
                  <a:off x="8674334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台形 149"/>
                <p:cNvSpPr/>
                <p:nvPr/>
              </p:nvSpPr>
              <p:spPr>
                <a:xfrm>
                  <a:off x="8752916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/>
                <p:cNvSpPr/>
                <p:nvPr/>
              </p:nvSpPr>
              <p:spPr>
                <a:xfrm>
                  <a:off x="8831497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台形 151"/>
                <p:cNvSpPr/>
                <p:nvPr/>
              </p:nvSpPr>
              <p:spPr>
                <a:xfrm>
                  <a:off x="8912459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台形 152"/>
                <p:cNvSpPr/>
                <p:nvPr/>
              </p:nvSpPr>
              <p:spPr>
                <a:xfrm>
                  <a:off x="8991040" y="3480941"/>
                  <a:ext cx="52834" cy="236091"/>
                </a:xfrm>
                <a:prstGeom prst="trapezoid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" name="片側の 2 つの角を丸めた四角形 143"/>
              <p:cNvSpPr/>
              <p:nvPr/>
            </p:nvSpPr>
            <p:spPr>
              <a:xfrm>
                <a:off x="5089498" y="6249365"/>
                <a:ext cx="647390" cy="175574"/>
              </a:xfrm>
              <a:prstGeom prst="round2SameRect">
                <a:avLst/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片側の 2 つの角を丸めた四角形 144"/>
              <p:cNvSpPr/>
              <p:nvPr/>
            </p:nvSpPr>
            <p:spPr>
              <a:xfrm>
                <a:off x="5089498" y="6137224"/>
                <a:ext cx="647390" cy="232946"/>
              </a:xfrm>
              <a:prstGeom prst="round2SameRect">
                <a:avLst/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10800000">
              <a:off x="55311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84" name="グループ化 83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94" name="台形 93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台形 95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台形 96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台形 97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台形 98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" name="台形 99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86" name="台形 85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台形 87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台形 88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台形 89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台形 90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台形 91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台形 92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2" name="角丸四角形 81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片側の 2 つの角を丸めた四角形 82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4918843" y="5691960"/>
              <a:ext cx="648072" cy="917445"/>
              <a:chOff x="4368736" y="5691960"/>
              <a:chExt cx="648072" cy="917445"/>
            </a:xfrm>
          </p:grpSpPr>
          <p:sp>
            <p:nvSpPr>
              <p:cNvPr id="76" name="片側の 2 つの角を丸めた四角形 75"/>
              <p:cNvSpPr/>
              <p:nvPr/>
            </p:nvSpPr>
            <p:spPr>
              <a:xfrm>
                <a:off x="4628912" y="5691960"/>
                <a:ext cx="127720" cy="4383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>
                <a:off x="4368736" y="6065607"/>
                <a:ext cx="648072" cy="543798"/>
              </a:xfrm>
              <a:prstGeom prst="round2Same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>
                <a:off x="4432062" y="6137224"/>
                <a:ext cx="521420" cy="472181"/>
              </a:xfrm>
              <a:prstGeom prst="round2SameRect">
                <a:avLst>
                  <a:gd name="adj1" fmla="val 10615"/>
                  <a:gd name="adj2" fmla="val 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4432062" y="6537397"/>
                <a:ext cx="521420" cy="72008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4665964" y="5727984"/>
                <a:ext cx="53616" cy="5361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" name="グループ化 48"/>
            <p:cNvGrpSpPr/>
            <p:nvPr/>
          </p:nvGrpSpPr>
          <p:grpSpPr>
            <a:xfrm rot="10800000">
              <a:off x="5924819" y="4221088"/>
              <a:ext cx="463304" cy="2388317"/>
              <a:chOff x="5857848" y="4221088"/>
              <a:chExt cx="463304" cy="2388317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5861395" y="6346262"/>
                <a:ext cx="456210" cy="263143"/>
                <a:chOff x="5864942" y="6346262"/>
                <a:chExt cx="456210" cy="263143"/>
              </a:xfrm>
              <a:solidFill>
                <a:srgbClr val="F79646">
                  <a:lumMod val="50000"/>
                </a:srgbClr>
              </a:solidFill>
            </p:grpSpPr>
            <p:grpSp>
              <p:nvGrpSpPr>
                <p:cNvPr id="59" name="グループ化 58"/>
                <p:cNvGrpSpPr/>
                <p:nvPr/>
              </p:nvGrpSpPr>
              <p:grpSpPr>
                <a:xfrm>
                  <a:off x="5906801" y="6346262"/>
                  <a:ext cx="397215" cy="236091"/>
                  <a:chOff x="8436210" y="3480941"/>
                  <a:chExt cx="529083" cy="236091"/>
                </a:xfrm>
                <a:grpFill/>
              </p:grpSpPr>
              <p:sp>
                <p:nvSpPr>
                  <p:cNvPr id="69" name="台形 68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台形 69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台形 70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台形 71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台形 72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台形 73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" name="台形 74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5864942" y="6373314"/>
                  <a:ext cx="456210" cy="236091"/>
                  <a:chOff x="8436210" y="3480941"/>
                  <a:chExt cx="607664" cy="236091"/>
                </a:xfrm>
                <a:grpFill/>
              </p:grpSpPr>
              <p:sp>
                <p:nvSpPr>
                  <p:cNvPr id="61" name="台形 60"/>
                  <p:cNvSpPr/>
                  <p:nvPr/>
                </p:nvSpPr>
                <p:spPr>
                  <a:xfrm>
                    <a:off x="843621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8514791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台形 62"/>
                  <p:cNvSpPr/>
                  <p:nvPr/>
                </p:nvSpPr>
                <p:spPr>
                  <a:xfrm>
                    <a:off x="8595753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台形 63"/>
                  <p:cNvSpPr/>
                  <p:nvPr/>
                </p:nvSpPr>
                <p:spPr>
                  <a:xfrm>
                    <a:off x="8674334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台形 64"/>
                  <p:cNvSpPr/>
                  <p:nvPr/>
                </p:nvSpPr>
                <p:spPr>
                  <a:xfrm>
                    <a:off x="8752916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台形 65"/>
                  <p:cNvSpPr/>
                  <p:nvPr/>
                </p:nvSpPr>
                <p:spPr>
                  <a:xfrm>
                    <a:off x="8831497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台形 66"/>
                  <p:cNvSpPr/>
                  <p:nvPr/>
                </p:nvSpPr>
                <p:spPr>
                  <a:xfrm>
                    <a:off x="8912459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台形 67"/>
                  <p:cNvSpPr/>
                  <p:nvPr/>
                </p:nvSpPr>
                <p:spPr>
                  <a:xfrm>
                    <a:off x="8991040" y="3480941"/>
                    <a:ext cx="52834" cy="236091"/>
                  </a:xfrm>
                  <a:prstGeom prst="trapezoid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" name="角丸四角形 56"/>
              <p:cNvSpPr/>
              <p:nvPr/>
            </p:nvSpPr>
            <p:spPr>
              <a:xfrm>
                <a:off x="6047640" y="4221088"/>
                <a:ext cx="83720" cy="2028277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片側の 2 つの角を丸めた四角形 57"/>
              <p:cNvSpPr/>
              <p:nvPr/>
            </p:nvSpPr>
            <p:spPr>
              <a:xfrm>
                <a:off x="5857848" y="6065607"/>
                <a:ext cx="463304" cy="3045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6633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965334" y="5691960"/>
              <a:ext cx="660125" cy="917445"/>
              <a:chOff x="6408999" y="5691960"/>
              <a:chExt cx="660125" cy="917445"/>
            </a:xfrm>
          </p:grpSpPr>
          <p:sp>
            <p:nvSpPr>
              <p:cNvPr id="51" name="ドーナツ 50"/>
              <p:cNvSpPr/>
              <p:nvPr/>
            </p:nvSpPr>
            <p:spPr>
              <a:xfrm>
                <a:off x="6408999" y="5718598"/>
                <a:ext cx="660125" cy="660125"/>
              </a:xfrm>
              <a:prstGeom prst="donut">
                <a:avLst>
                  <a:gd name="adj" fmla="val 6680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台形 51"/>
              <p:cNvSpPr/>
              <p:nvPr/>
            </p:nvSpPr>
            <p:spPr>
              <a:xfrm rot="10800000">
                <a:off x="6412140" y="6065607"/>
                <a:ext cx="653844" cy="543798"/>
              </a:xfrm>
              <a:prstGeom prst="trapezoid">
                <a:avLst>
                  <a:gd name="adj" fmla="val 23675"/>
                </a:avLst>
              </a:prstGeom>
              <a:solidFill>
                <a:sysClr val="window" lastClr="FFFFFF">
                  <a:lumMod val="7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>
                <a:off x="6595045" y="5691960"/>
                <a:ext cx="288032" cy="121390"/>
              </a:xfrm>
              <a:prstGeom prst="roundRect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103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pop378_清掃用具入れ</dc:title>
  <dc:subject>pop378_清掃用具入れ</dc:subject>
  <dc:creator>http://www.digipot.net</dc:creator>
  <cp:lastModifiedBy/>
  <cp:revision>1</cp:revision>
  <dcterms:created xsi:type="dcterms:W3CDTF">2014-09-04T07:02:18Z</dcterms:created>
  <dcterms:modified xsi:type="dcterms:W3CDTF">2014-09-04T07:55:26Z</dcterms:modified>
  <cp:version>1</cp:version>
</cp:coreProperties>
</file>